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9400a4d0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9400a4d0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9400a4d07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9400a4d07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9400a4d0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59400a4d0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9400a4d07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59400a4d07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9400a4d07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9400a4d07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9400a4d07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59400a4d07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9400a4d07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9400a4d07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9400a4d07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59400a4d07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9400a4d07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59400a4d07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9400a4d07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59400a4d07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59400a4d07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59400a4d07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9400a4d07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59400a4d07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9400a4d07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59400a4d07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9400a4d07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9400a4d07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9400a4d07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9400a4d07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9400a4d07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9400a4d07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9400a4d07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9400a4d07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9400a4d07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9400a4d0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1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tiobe.com/tiobe-index/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tiobe.com/tiobe-index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spreadsheets/d/1Jr83uLItWyl5FgIHXiy2ehmXYzOjvSMN/edit?usp=sharing&amp;ouid=110895706926653094610&amp;rtpof=true&amp;sd=true" TargetMode="External"/><Relationship Id="rId4" Type="http://schemas.openxmlformats.org/officeDocument/2006/relationships/hyperlink" Target="https://drive.google.com/file/d/1p8IzCwuLXd1KdZnKC1nQf9qjvJMbjc1q/view?usp=sharin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18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Python Científico Latino América 2022	- Workshop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TIOBE INDEX ( </a:t>
            </a:r>
            <a:r>
              <a:rPr b="1" lang="es" u="sng">
                <a:solidFill>
                  <a:schemeClr val="hlink"/>
                </a:solidFill>
                <a:hlinkClick r:id="rId3"/>
              </a:rPr>
              <a:t>https://www.tiobe.com/tiobe-index/</a:t>
            </a:r>
            <a:r>
              <a:rPr b="1" lang="es"/>
              <a:t> )</a:t>
            </a:r>
            <a:endParaRPr b="1"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9039" y="986238"/>
            <a:ext cx="5405025" cy="37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TIOBE INDEX ( </a:t>
            </a:r>
            <a:r>
              <a:rPr b="1" lang="e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https://www.tiobe.com/tiobe-index/</a:t>
            </a:r>
            <a:r>
              <a:rPr b="1" lang="es"/>
              <a:t> )</a:t>
            </a:r>
            <a:endParaRPr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50" y="1047750"/>
            <a:ext cx="8839197" cy="304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50" y="291700"/>
            <a:ext cx="2858675" cy="12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50" y="1425176"/>
            <a:ext cx="3943276" cy="15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2650" y="2683875"/>
            <a:ext cx="4669625" cy="9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8094" y="425650"/>
            <a:ext cx="2286930" cy="12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5230" y="1578112"/>
            <a:ext cx="1421568" cy="16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00951" y="4165665"/>
            <a:ext cx="1421574" cy="7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9178" y="3746366"/>
            <a:ext cx="1286400" cy="12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92975" y="3878013"/>
            <a:ext cx="1225549" cy="76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51038" y="891874"/>
            <a:ext cx="2041926" cy="8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Hablemos de </a:t>
            </a:r>
            <a:r>
              <a:rPr b="1" lang="es"/>
              <a:t>Pandas</a:t>
            </a:r>
            <a:endParaRPr b="1"/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650" y="1779775"/>
            <a:ext cx="2849500" cy="28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200" y="1779775"/>
            <a:ext cx="2849500" cy="28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750" y="1779775"/>
            <a:ext cx="2849500" cy="28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Hablemos de Pandas</a:t>
            </a:r>
            <a:endParaRPr b="1"/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975" y="3548537"/>
            <a:ext cx="2633651" cy="11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0350" y="1848226"/>
            <a:ext cx="3943276" cy="15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5650" y="3891425"/>
            <a:ext cx="3568350" cy="71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/>
          <p:nvPr/>
        </p:nvSpPr>
        <p:spPr>
          <a:xfrm rot="5400000">
            <a:off x="4388165" y="1955450"/>
            <a:ext cx="367650" cy="28185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Arial"/>
              </a:rPr>
              <a:t>{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Hablemos de Pandas</a:t>
            </a:r>
            <a:endParaRPr b="1"/>
          </a:p>
        </p:txBody>
      </p:sp>
      <p:sp>
        <p:nvSpPr>
          <p:cNvPr id="199" name="Google Shape;199;p28"/>
          <p:cNvSpPr txBox="1"/>
          <p:nvPr/>
        </p:nvSpPr>
        <p:spPr>
          <a:xfrm>
            <a:off x="471900" y="1969450"/>
            <a:ext cx="177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DataFrame</a:t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0" y="2666300"/>
            <a:ext cx="8839201" cy="164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Hablemos de Pandas</a:t>
            </a:r>
            <a:endParaRPr b="1"/>
          </a:p>
        </p:txBody>
      </p:sp>
      <p:sp>
        <p:nvSpPr>
          <p:cNvPr id="206" name="Google Shape;206;p29"/>
          <p:cNvSpPr txBox="1"/>
          <p:nvPr/>
        </p:nvSpPr>
        <p:spPr>
          <a:xfrm>
            <a:off x="471900" y="1969450"/>
            <a:ext cx="177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DataFrame</a:t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0" y="2666300"/>
            <a:ext cx="8839201" cy="164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9224" y="1506425"/>
            <a:ext cx="3605553" cy="36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¡Vamos a la práctica!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LINKS</a:t>
            </a:r>
            <a:endParaRPr b="1"/>
          </a:p>
        </p:txBody>
      </p:sp>
      <p:sp>
        <p:nvSpPr>
          <p:cNvPr id="219" name="Google Shape;219;p31"/>
          <p:cNvSpPr txBox="1"/>
          <p:nvPr/>
        </p:nvSpPr>
        <p:spPr>
          <a:xfrm>
            <a:off x="586950" y="1025300"/>
            <a:ext cx="7849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DATASET:</a:t>
            </a:r>
            <a:endParaRPr b="1"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  https://docs.google.com/spreadsheets/d/1Jr83uLItWyl5FgIHXiy2ehmXYzOjvSMN/edit?usp=sharing&amp;ouid=110895706926653094610&amp;rtpof=true&amp;sd=true</a:t>
            </a:r>
            <a:endParaRPr b="1"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GOOGLE COLAB:</a:t>
            </a:r>
            <a:endParaRPr b="1"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https://drive.google.com/file/d/1p8IzCwuLXd1KdZnKC1nQf9qjvJMbjc1q/view?usp=sharing</a:t>
            </a:r>
            <a:endParaRPr b="1"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¡¡Muchas Gracias!!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Tech Stack Inicial Para Análisis de Datos</a:t>
            </a:r>
            <a:endParaRPr/>
          </a:p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En este taller se busca dar una visión general de las diferentes herramientas que se utilizan para el análisis de datos.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¿Qué es un Stack?</a:t>
            </a:r>
            <a:endParaRPr b="1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accent3"/>
                </a:solidFill>
              </a:rPr>
              <a:t>Es una </a:t>
            </a:r>
            <a:r>
              <a:rPr b="1" lang="es" sz="2400">
                <a:solidFill>
                  <a:schemeClr val="accent4"/>
                </a:solidFill>
              </a:rPr>
              <a:t>propuesta </a:t>
            </a:r>
            <a:r>
              <a:rPr b="1" lang="es" sz="2400">
                <a:solidFill>
                  <a:schemeClr val="accent3"/>
                </a:solidFill>
              </a:rPr>
              <a:t>de herramientas a utilizar…</a:t>
            </a:r>
            <a:endParaRPr b="1" sz="2400">
              <a:solidFill>
                <a:schemeClr val="accent3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chemeClr val="accent3"/>
                </a:solidFill>
              </a:rPr>
              <a:t>Un camino a seguir</a:t>
            </a:r>
            <a:endParaRPr sz="2400"/>
          </a:p>
        </p:txBody>
      </p:sp>
      <p:sp>
        <p:nvSpPr>
          <p:cNvPr id="82" name="Google Shape;82;p16"/>
          <p:cNvSpPr/>
          <p:nvPr/>
        </p:nvSpPr>
        <p:spPr>
          <a:xfrm>
            <a:off x="4984775" y="1223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4984775" y="18499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4984775" y="35775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¿Qué es un Stack?</a:t>
            </a:r>
            <a:endParaRPr b="1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accent3"/>
                </a:solidFill>
              </a:rPr>
              <a:t>Es una </a:t>
            </a:r>
            <a:r>
              <a:rPr b="1" lang="es" sz="2400">
                <a:solidFill>
                  <a:schemeClr val="accent4"/>
                </a:solidFill>
              </a:rPr>
              <a:t>propuesta </a:t>
            </a:r>
            <a:r>
              <a:rPr b="1" lang="es" sz="2400">
                <a:solidFill>
                  <a:schemeClr val="accent3"/>
                </a:solidFill>
              </a:rPr>
              <a:t>de herramientas a utilizar…</a:t>
            </a:r>
            <a:endParaRPr b="1" sz="2400">
              <a:solidFill>
                <a:schemeClr val="accent3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chemeClr val="accent3"/>
                </a:solidFill>
              </a:rPr>
              <a:t>Un camino a seguir</a:t>
            </a:r>
            <a:endParaRPr sz="2400"/>
          </a:p>
        </p:txBody>
      </p:sp>
      <p:sp>
        <p:nvSpPr>
          <p:cNvPr id="91" name="Google Shape;91;p17"/>
          <p:cNvSpPr/>
          <p:nvPr/>
        </p:nvSpPr>
        <p:spPr>
          <a:xfrm>
            <a:off x="4984775" y="1223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4984775" y="18499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4984775" y="35775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125" y="2020275"/>
            <a:ext cx="1764700" cy="110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423" y="3896025"/>
            <a:ext cx="1554094" cy="8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5125" y="547739"/>
            <a:ext cx="1764700" cy="59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¿Qué es un Stack?</a:t>
            </a:r>
            <a:endParaRPr b="1"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accent3"/>
                </a:solidFill>
              </a:rPr>
              <a:t>Es una </a:t>
            </a:r>
            <a:r>
              <a:rPr b="1" lang="es" sz="2400">
                <a:solidFill>
                  <a:schemeClr val="accent4"/>
                </a:solidFill>
              </a:rPr>
              <a:t>propuesta </a:t>
            </a:r>
            <a:r>
              <a:rPr b="1" lang="es" sz="2400">
                <a:solidFill>
                  <a:schemeClr val="accent3"/>
                </a:solidFill>
              </a:rPr>
              <a:t>de herramientas a utilizar…</a:t>
            </a:r>
            <a:endParaRPr b="1" sz="2400">
              <a:solidFill>
                <a:schemeClr val="accent3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chemeClr val="accent3"/>
                </a:solidFill>
              </a:rPr>
              <a:t>Un camino a seguir</a:t>
            </a:r>
            <a:endParaRPr sz="2400"/>
          </a:p>
        </p:txBody>
      </p:sp>
      <p:sp>
        <p:nvSpPr>
          <p:cNvPr id="103" name="Google Shape;103;p18"/>
          <p:cNvSpPr/>
          <p:nvPr/>
        </p:nvSpPr>
        <p:spPr>
          <a:xfrm>
            <a:off x="4984775" y="1223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4984775" y="18499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4984775" y="35775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3" y="3896025"/>
            <a:ext cx="1554094" cy="8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125" y="547739"/>
            <a:ext cx="1764700" cy="59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5128" y="2031997"/>
            <a:ext cx="1764701" cy="107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¿Qué es un Stack?</a:t>
            </a:r>
            <a:endParaRPr b="1"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accent3"/>
                </a:solidFill>
              </a:rPr>
              <a:t>Es una </a:t>
            </a:r>
            <a:r>
              <a:rPr b="1" lang="es" sz="2400">
                <a:solidFill>
                  <a:schemeClr val="accent4"/>
                </a:solidFill>
              </a:rPr>
              <a:t>propuesta </a:t>
            </a:r>
            <a:r>
              <a:rPr b="1" lang="es" sz="2400">
                <a:solidFill>
                  <a:schemeClr val="accent3"/>
                </a:solidFill>
              </a:rPr>
              <a:t>de herramientas a utilizar…</a:t>
            </a:r>
            <a:endParaRPr b="1" sz="2400">
              <a:solidFill>
                <a:schemeClr val="accent3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chemeClr val="accent3"/>
                </a:solidFill>
              </a:rPr>
              <a:t>Un camino a seguir</a:t>
            </a:r>
            <a:endParaRPr sz="2400"/>
          </a:p>
        </p:txBody>
      </p:sp>
      <p:sp>
        <p:nvSpPr>
          <p:cNvPr id="115" name="Google Shape;115;p19"/>
          <p:cNvSpPr/>
          <p:nvPr/>
        </p:nvSpPr>
        <p:spPr>
          <a:xfrm>
            <a:off x="4984775" y="1223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4984775" y="18499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4984775" y="35775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128" y="2031997"/>
            <a:ext cx="1764701" cy="107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262" y="317775"/>
            <a:ext cx="1192424" cy="10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5125" y="4051024"/>
            <a:ext cx="1764699" cy="49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stack hay para análisis de datos?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¿Qué es un Stack?</a:t>
            </a:r>
            <a:endParaRPr b="1"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accent3"/>
                </a:solidFill>
              </a:rPr>
              <a:t>Es una </a:t>
            </a:r>
            <a:r>
              <a:rPr b="1" lang="es" sz="2400">
                <a:solidFill>
                  <a:schemeClr val="accent4"/>
                </a:solidFill>
              </a:rPr>
              <a:t>propuesta </a:t>
            </a:r>
            <a:r>
              <a:rPr b="1" lang="es" sz="2400">
                <a:solidFill>
                  <a:schemeClr val="accent3"/>
                </a:solidFill>
              </a:rPr>
              <a:t>de herramientas a utilizar…</a:t>
            </a:r>
            <a:endParaRPr b="1" sz="2400">
              <a:solidFill>
                <a:schemeClr val="accent3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chemeClr val="accent3"/>
                </a:solidFill>
              </a:rPr>
              <a:t>Un camino a seguir</a:t>
            </a:r>
            <a:endParaRPr sz="2400"/>
          </a:p>
        </p:txBody>
      </p:sp>
      <p:sp>
        <p:nvSpPr>
          <p:cNvPr id="132" name="Google Shape;132;p21"/>
          <p:cNvSpPr/>
          <p:nvPr/>
        </p:nvSpPr>
        <p:spPr>
          <a:xfrm>
            <a:off x="4984775" y="1223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4984775" y="18499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4984775" y="3577550"/>
            <a:ext cx="1925400" cy="14436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275" y="122350"/>
            <a:ext cx="1413924" cy="79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563" y="484338"/>
            <a:ext cx="1779825" cy="7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7575" y="2393773"/>
            <a:ext cx="1779800" cy="35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7950" y="3939563"/>
            <a:ext cx="1599062" cy="7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¿Por qué Python?</a:t>
            </a:r>
            <a:endParaRPr b="1"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s" sz="1800">
                <a:solidFill>
                  <a:schemeClr val="accent3"/>
                </a:solidFill>
              </a:rPr>
              <a:t>Propósito General</a:t>
            </a:r>
            <a:endParaRPr sz="1800"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b="1" lang="es" sz="1800">
                <a:solidFill>
                  <a:schemeClr val="accent3"/>
                </a:solidFill>
              </a:rPr>
              <a:t>Gran Comunidad</a:t>
            </a:r>
            <a:endParaRPr b="1" sz="1800"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s" sz="1800">
                <a:solidFill>
                  <a:schemeClr val="accent3"/>
                </a:solidFill>
              </a:rPr>
              <a:t>Curva de aprendizaje Fácil</a:t>
            </a:r>
            <a:endParaRPr sz="1800"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s" sz="1800">
                <a:solidFill>
                  <a:schemeClr val="accent3"/>
                </a:solidFill>
              </a:rPr>
              <a:t>Muchas herramientas</a:t>
            </a:r>
            <a:endParaRPr sz="1800"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s" sz="1800">
                <a:solidFill>
                  <a:schemeClr val="accent3"/>
                </a:solidFill>
              </a:rPr>
              <a:t>Muchas áreas de aplicación</a:t>
            </a:r>
            <a:endParaRPr sz="1800">
              <a:solidFill>
                <a:schemeClr val="accent3"/>
              </a:solidFill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00" y="2757945"/>
            <a:ext cx="694173" cy="78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896" y="877600"/>
            <a:ext cx="694183" cy="6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3375" y="1134162"/>
            <a:ext cx="5111450" cy="287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5897" y="3902588"/>
            <a:ext cx="1123775" cy="11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4301" y="3767321"/>
            <a:ext cx="1268977" cy="79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3300" y="596575"/>
            <a:ext cx="1268974" cy="47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25840" y="1744475"/>
            <a:ext cx="881137" cy="47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FFBB47"/>
      </a:dk1>
      <a:lt1>
        <a:srgbClr val="FFFFFF"/>
      </a:lt1>
      <a:dk2>
        <a:srgbClr val="AA9A60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